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74" r:id="rId21"/>
    <p:sldId id="266" r:id="rId22"/>
    <p:sldId id="267" r:id="rId23"/>
    <p:sldId id="268" r:id="rId24"/>
    <p:sldId id="269" r:id="rId25"/>
    <p:sldId id="275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9087B-6CFE-4D28-A52D-C36228E7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9D3CE8-C6BD-4F58-B50F-F8180D234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B4588-7C37-43FC-AEF0-6CD5498E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541C2-8920-4BE8-A6D9-B43A6499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20BB7-4D4F-4436-A2A4-67CE0766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9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41554-E38F-49F1-B1D2-303B7C3D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F9B004-B8C3-4F51-BC37-90CEB2881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D0845-25DE-425B-B7B9-8B598632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B8B65-5008-4953-82E1-3E48081C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8A912-4575-4ED8-A5C3-1474914A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9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531AD3-0ECF-4A39-AC86-A71658FB8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430C2-9700-4476-9441-D07755E4F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352F2-E4C5-427D-A710-FD0692D5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45C01-49B1-4CCA-A2E3-181C2689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B46F3-EE26-4748-BF46-EE350018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9541C-70DD-445C-8442-C63E00A3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75DE0-20F9-4AC7-BEA7-C91E5499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13221-74DD-4550-BD4C-BC6DC45C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7B846-220D-4B06-944F-F476D080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4ACB7-785A-4D11-9945-10EB354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49ED9-5B13-43D6-A472-B723C6DD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53AAE-B014-4FEB-958E-5BF268D97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1A8BF-7C97-4F51-A6D5-B8A57626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C525AE-1F8B-4BE6-834A-A3BEA3D5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F2F1E-B351-44B3-AD37-307C0B2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1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C7B9-1601-426A-BE9F-BE84C2D3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01DAA-10B4-4077-9B87-B87928F09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8C9F1-899C-4F21-893B-1B90E65C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A86824-4A4A-4E23-83C4-61BC0E6D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295DF-5890-48AB-8A84-3C824AAE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76B709-5996-4A3F-ADD5-0EA56690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9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30E9-D74C-40D4-BBB5-F4DE6786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9D4837-552D-4EEC-B7C2-8A424ED1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983BF4-48D1-407C-AE3C-AEAF9396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17585A-70FB-4E3D-8F1A-2D6F18454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5051B8-32CA-47E5-82FA-3190633D7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0F170D-AECC-45F9-BDEF-55217F40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94BFD-69EB-40F1-881D-38D721C3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707FFA-7C1D-400D-972B-AE76381A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F5D02-292F-4D57-AFFA-3C497C72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781209-8566-427C-9DE9-CC0AA29F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42B5E-CB6F-4EFF-B97B-D01BCAD2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136B8E-DCF5-4228-BF27-738A7EFE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73066-CC91-436F-A91F-8108A630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025D11-8D86-4690-BF5C-8BAC924B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01DCB3-C220-4CBD-96F6-CF20107C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C5280-FE8C-4812-AD69-A22368F8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FDF52-D990-43F1-8F4B-221C2F3D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B8897-FAD5-4AE2-8EF9-B2D30B396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4F284-B0B4-4DA5-8A85-4F8DDC23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DDAFE-57D0-4C63-A07D-EA8DDFC7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1120F-7E3C-47EF-BC6C-955F965B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F7AD8-6370-4348-830E-625B5B9D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975A5F-54E4-4E4F-BE18-B8F268F7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63DB1-FE4C-4614-8ABD-EFAD810C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0EDC4D-0EC2-47CF-B762-49C77047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0BD3F-88E0-4D9B-8B53-EE1BF33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DC013-3CE5-4798-BAD0-5E70591D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7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496A-742D-4B43-9FBB-AC6F6465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EE626-3483-4D47-934B-236767B9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CBBAF-E6E5-47C8-BF93-A130302D0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E643-0022-4D23-8181-865B863D5C6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B77B5-EDBF-4586-9F49-0635C291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793A2-95A6-42CC-AB0A-BDCC0D3FA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AED9-359B-496E-846B-777AAA7EB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6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A9702-667D-44A5-83AC-E6164BBCF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060" y="2235200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/>
              <a:t>Физкультурно – оздоровительное мероприятие </a:t>
            </a:r>
            <a:br>
              <a:rPr lang="ru-RU" sz="3600" dirty="0"/>
            </a:br>
            <a:r>
              <a:rPr lang="ru-RU" sz="3600" dirty="0"/>
              <a:t>«Зимняя эстафета» в рамках проведения Всероссийского дня Зимних видов спорта 2021 года.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МБДОУ детский сад № 155 и «Росток»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401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64CC9-4068-4B0E-86B2-53B43CFC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3" y="276920"/>
            <a:ext cx="11238614" cy="63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0F58D-17BE-412F-B24C-50695F85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308343"/>
            <a:ext cx="6712037" cy="3765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45475D-3226-4FD7-A3E4-E064CA6C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30" y="2426881"/>
            <a:ext cx="5908158" cy="44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FE845-EEE6-4340-A9FB-05E964C4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5" y="749595"/>
            <a:ext cx="4019107" cy="5358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7D9F1-DE6A-4082-B0F2-4293AFBFF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09" y="511840"/>
            <a:ext cx="4375740" cy="58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2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D1EE4-FCE6-4412-A8B2-2D8AD0A37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360842"/>
            <a:ext cx="10909005" cy="61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620AB-C2EE-4B48-BAA8-F5849515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1" y="260497"/>
            <a:ext cx="3564565" cy="63370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8DF2B4-E85A-4C64-B041-1AC8B4578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36" y="1148316"/>
            <a:ext cx="7428613" cy="41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E079A-2F22-4FD4-9A30-74046E4C5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7" y="408024"/>
            <a:ext cx="11164186" cy="62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0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81138-79EF-4868-9325-DC9835C0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3" y="929019"/>
            <a:ext cx="8888819" cy="49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49C40-BB48-4679-8DAA-B167861B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0" y="287079"/>
            <a:ext cx="4825346" cy="6453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BC6124-F99F-4770-89CC-2E9E00ED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94" y="287078"/>
            <a:ext cx="4825347" cy="64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7E0EA-5079-4BCE-819E-BAC73CB44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46F14-7B36-4762-A9F7-3B329D91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5DD97-4A7F-4011-8946-337521A7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4069" y="1029366"/>
            <a:ext cx="6399024" cy="47992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39D3E-64D0-411E-AFFA-24FA06CF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1220" y="824268"/>
            <a:ext cx="6385335" cy="51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0B228-7984-4366-B20D-50B4D67A8F1E}"/>
              </a:ext>
            </a:extLst>
          </p:cNvPr>
          <p:cNvSpPr txBox="1"/>
          <p:nvPr/>
        </p:nvSpPr>
        <p:spPr>
          <a:xfrm>
            <a:off x="1959935" y="2615609"/>
            <a:ext cx="8527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Выставка творческих работ «Зимние забавы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8006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AAA36-F299-48E4-886A-A8C6178B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8" y="704701"/>
            <a:ext cx="4375741" cy="5834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3FCB3-3282-4EEF-9CC0-3D616B14A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24" y="704702"/>
            <a:ext cx="4375741" cy="58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60DAE-E9ED-458F-B5B3-383A953A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" y="178095"/>
            <a:ext cx="6482316" cy="4861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04F51-2901-4A7A-ABFD-652A2069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7" y="1741081"/>
            <a:ext cx="6482316" cy="48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5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27D0B-400F-47E9-B8C8-EF232501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1" y="428255"/>
            <a:ext cx="4758513" cy="63446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2502B-4A2B-4CD5-8297-47DCBA00E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85" y="1637413"/>
            <a:ext cx="5557284" cy="4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9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C20A8-3F6D-414F-866A-57C05409F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4" y="239231"/>
            <a:ext cx="5748670" cy="4311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FE08F-9D88-4A94-B61D-C0F721E17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3" y="1663997"/>
            <a:ext cx="6606363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59F9B-5E7C-494D-8D4F-2A3E767A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9" y="377456"/>
            <a:ext cx="4577316" cy="61030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B41578-93AA-4F8D-82FD-D76035A3A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0" y="886489"/>
            <a:ext cx="6780028" cy="5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1D1EBF-8D0E-4693-A603-33E3B5A3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91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E3C6A-2219-44BD-9D61-89225337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808" y="1098642"/>
            <a:ext cx="6214287" cy="46607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85B195-B155-4A08-920A-8DC4A109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3265" y="912573"/>
            <a:ext cx="6214288" cy="50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2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1A136-1D04-4704-B749-382035E71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" y="967561"/>
            <a:ext cx="5539563" cy="5539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EA8E3-CA0C-4E8C-9DE5-A3BE1729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0" y="512452"/>
            <a:ext cx="3461632" cy="61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FF31F-78BD-479A-B54C-18CA384C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" y="233916"/>
            <a:ext cx="4792625" cy="6390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CB74A-7D42-41D3-9BC6-9A73050E5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58" y="364460"/>
            <a:ext cx="4694717" cy="62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91B8E7-4E73-4392-8E77-D876BBD0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754910"/>
            <a:ext cx="5769935" cy="4327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1466-377F-414F-B147-4ADFD71F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48" y="956339"/>
            <a:ext cx="3907908" cy="52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7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BE77A-1DA7-4AB8-A84A-483B9559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4" y="244549"/>
            <a:ext cx="5131981" cy="3848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9F3E8-352F-47DE-B04E-C2C68773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11" y="412307"/>
            <a:ext cx="4834270" cy="64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D0240-04F0-4BEC-AC97-95FAE833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89" y="220625"/>
            <a:ext cx="8555665" cy="64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005CA-FA2F-4277-9EB1-532D6D1A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0" y="265814"/>
            <a:ext cx="4744779" cy="6326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F0B77-57E4-4F43-856A-7973B6AB1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74" y="350875"/>
            <a:ext cx="4744779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3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Широкоэкранный</PresentationFormat>
  <Paragraphs>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Физкультурно – оздоровительное мероприятие  «Зимняя эстафета» в рамках проведения Всероссийского дня Зимних видов спорта 2021 года.  МБДОУ детский сад № 155 и «Росток»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2021-01-28T17:08:40Z</dcterms:created>
  <dcterms:modified xsi:type="dcterms:W3CDTF">2021-01-31T08:12:19Z</dcterms:modified>
</cp:coreProperties>
</file>